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6" r:id="rId1"/>
  </p:sldMasterIdLst>
  <p:sldIdLst>
    <p:sldId id="257" r:id="rId2"/>
    <p:sldId id="258" r:id="rId3"/>
    <p:sldId id="259" r:id="rId4"/>
    <p:sldId id="260" r:id="rId5"/>
    <p:sldId id="262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A069"/>
    <a:srgbClr val="545246"/>
    <a:srgbClr val="5A6E5B"/>
    <a:srgbClr val="B91E3C"/>
    <a:srgbClr val="A08255"/>
    <a:srgbClr val="FF3246"/>
    <a:srgbClr val="DDD9D4"/>
    <a:srgbClr val="FF7A3F"/>
    <a:srgbClr val="E6AA64"/>
    <a:srgbClr val="4B4C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6" d="100"/>
          <a:sy n="116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FD6B6C90-5F04-4BDA-B2D2-13B45DC04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DDD9D4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B19378DB-212B-4703-AB43-C42FDE441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B91E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091A12E1-0CE0-4D16-8DA5-BD0F28A7B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4BFC-C27F-4E61-A7BD-B31D5FD9C0B0}" type="datetimeFigureOut">
              <a:rPr lang="hu-HU" smtClean="0"/>
              <a:t>2021.09.09.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A7DACF9C-A2A2-43D4-ABFE-F4C3675E9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0FE7906D-85C5-4B32-AB61-DB448B79B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18392-0F42-448B-ADC8-CE7EC2C56F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5944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6A070689-0105-4E6D-88F6-A4DB8104C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="" xmlns:a16="http://schemas.microsoft.com/office/drawing/2014/main" id="{9521B8E1-BA93-47B9-BFA2-9F6471AAF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CDA15D7B-55F1-4C85-A580-916458197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4BFC-C27F-4E61-A7BD-B31D5FD9C0B0}" type="datetimeFigureOut">
              <a:rPr lang="hu-HU" smtClean="0"/>
              <a:t>2021.09.09.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431E32DE-F1E2-4369-B6A8-58B02740E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8F1AE205-807F-469B-82E5-BA50D505D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18392-0F42-448B-ADC8-CE7EC2C56F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615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="" xmlns:a16="http://schemas.microsoft.com/office/drawing/2014/main" id="{2B4BF1C1-AF58-4E4F-A6EF-9D5A3E597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="" xmlns:a16="http://schemas.microsoft.com/office/drawing/2014/main" id="{7F92FBF0-BD20-4B11-8D44-7C36AEDFF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2ED78CC6-D050-49CD-BD75-2899082D1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4BFC-C27F-4E61-A7BD-B31D5FD9C0B0}" type="datetimeFigureOut">
              <a:rPr lang="hu-HU" smtClean="0"/>
              <a:t>2021.09.09.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06608A2D-0D64-47B5-9766-631C158C3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2DAACEC0-EC58-4BB2-AA9B-410F62A6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18392-0F42-448B-ADC8-CE7EC2C56F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137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EC4A4014-B420-42A1-8366-EA155BB86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DD9D4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F8BAD5F7-8D77-4CDA-B2CE-A08774A35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C8A069"/>
                </a:solidFill>
              </a:defRPr>
            </a:lvl1pPr>
            <a:lvl2pPr>
              <a:defRPr>
                <a:solidFill>
                  <a:srgbClr val="C8A069"/>
                </a:solidFill>
              </a:defRPr>
            </a:lvl2pPr>
            <a:lvl3pPr>
              <a:defRPr>
                <a:solidFill>
                  <a:srgbClr val="C8A069"/>
                </a:solidFill>
              </a:defRPr>
            </a:lvl3pPr>
            <a:lvl4pPr>
              <a:defRPr>
                <a:solidFill>
                  <a:srgbClr val="C8A069"/>
                </a:solidFill>
              </a:defRPr>
            </a:lvl4pPr>
            <a:lvl5pPr>
              <a:defRPr>
                <a:solidFill>
                  <a:srgbClr val="C8A069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0D861A4F-4980-4CAC-8AC4-A51696F0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4BFC-C27F-4E61-A7BD-B31D5FD9C0B0}" type="datetimeFigureOut">
              <a:rPr lang="hu-HU" smtClean="0"/>
              <a:t>2021.09.09.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542C05DC-295D-423F-9D79-B853FEDD0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223654BC-13FF-44B9-87CC-482EFDE6D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18392-0F42-448B-ADC8-CE7EC2C56F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875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98B0DB89-6579-42AC-8F41-A48895CA5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DDD9D4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7135A566-7740-41F2-AC3F-F7DD636BA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C8A06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E9708326-CE1C-4F9D-97BD-4D761900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4BFC-C27F-4E61-A7BD-B31D5FD9C0B0}" type="datetimeFigureOut">
              <a:rPr lang="hu-HU" smtClean="0"/>
              <a:t>2021.09.09.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C561623E-8033-4000-8501-845E98F84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AC4E46BF-E753-431A-981C-5CF17201F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18392-0F42-448B-ADC8-CE7EC2C56F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72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1D445BED-449E-4BDC-9430-5A6D48626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FD10D06E-7058-4C9B-B3D9-194C4557F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4B5EB714-89B8-430A-B75A-3DDB84F87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8BADF883-F20E-4AB2-8E9B-D2C44D933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4BFC-C27F-4E61-A7BD-B31D5FD9C0B0}" type="datetimeFigureOut">
              <a:rPr lang="hu-HU" smtClean="0"/>
              <a:t>2021.09.09.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4146ADD6-8FE6-458E-9781-6D5E94F59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90693758-E036-4614-A5E8-29626C451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18392-0F42-448B-ADC8-CE7EC2C56F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0166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B40761E-7A3B-4802-9438-E2C0826C0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40DE37D9-EF65-4619-9CEC-C2C1C25A8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3B731DAB-4053-45BA-A61E-1E7C7C991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="" xmlns:a16="http://schemas.microsoft.com/office/drawing/2014/main" id="{7DB32994-514A-4EA8-80BE-45DD586BD5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="" xmlns:a16="http://schemas.microsoft.com/office/drawing/2014/main" id="{49B71202-507E-41A5-81F8-9788A5EAA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="" xmlns:a16="http://schemas.microsoft.com/office/drawing/2014/main" id="{B93BBDE8-BB23-4CC0-8C69-BF52A9AE4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4BFC-C27F-4E61-A7BD-B31D5FD9C0B0}" type="datetimeFigureOut">
              <a:rPr lang="hu-HU" smtClean="0"/>
              <a:t>2021.09.09.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="" xmlns:a16="http://schemas.microsoft.com/office/drawing/2014/main" id="{1FAB7C41-D068-433F-AB3A-A0E75687F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="" xmlns:a16="http://schemas.microsoft.com/office/drawing/2014/main" id="{E3E02F13-6238-4E69-AB12-D6F2FCF09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18392-0F42-448B-ADC8-CE7EC2C56F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773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0BA8B00B-6E62-4E28-A920-A7D07D7DD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="" xmlns:a16="http://schemas.microsoft.com/office/drawing/2014/main" id="{7038D42A-8476-429C-8730-C1E5B2FE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4BFC-C27F-4E61-A7BD-B31D5FD9C0B0}" type="datetimeFigureOut">
              <a:rPr lang="hu-HU" smtClean="0"/>
              <a:t>2021.09.09.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="" xmlns:a16="http://schemas.microsoft.com/office/drawing/2014/main" id="{83A493E9-2DE0-4E69-B02E-7F96BD7E5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3E5801C1-6329-4A36-83A7-AE4C2E53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18392-0F42-448B-ADC8-CE7EC2C56F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2078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="" xmlns:a16="http://schemas.microsoft.com/office/drawing/2014/main" id="{D16B8391-16E3-4066-A849-D8C4133B9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4BFC-C27F-4E61-A7BD-B31D5FD9C0B0}" type="datetimeFigureOut">
              <a:rPr lang="hu-HU" smtClean="0"/>
              <a:t>2021.09.09.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="" xmlns:a16="http://schemas.microsoft.com/office/drawing/2014/main" id="{13CF4B21-B292-447F-AFDF-8E6D90E5E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461A97D8-56AF-449D-8054-09CED3B9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18392-0F42-448B-ADC8-CE7EC2C56F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5598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BC775B46-A20D-4EA5-87D7-E6D0622CF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ED8FB965-DF07-4161-AF21-527B639CB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="" xmlns:a16="http://schemas.microsoft.com/office/drawing/2014/main" id="{31A99FFA-DA43-4939-8865-6C7AAF4FE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0A524FAD-59D6-4538-AF8C-6B258848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4BFC-C27F-4E61-A7BD-B31D5FD9C0B0}" type="datetimeFigureOut">
              <a:rPr lang="hu-HU" smtClean="0"/>
              <a:t>2021.09.09.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22739263-3B3D-4373-BEDA-A7D642732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FABDD5F8-BFED-4FD0-BF39-3DD866E24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18392-0F42-448B-ADC8-CE7EC2C56F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375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BD964BD-A6B7-417E-ABBA-16BDE7F06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="" xmlns:a16="http://schemas.microsoft.com/office/drawing/2014/main" id="{DBC5C624-2AE6-4C5C-9032-AD6C548F6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="" xmlns:a16="http://schemas.microsoft.com/office/drawing/2014/main" id="{6B8AF67D-686F-4FEE-B5E9-7A6FF7C1C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B5285731-7E29-4358-B94E-3517D2A2E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4BFC-C27F-4E61-A7BD-B31D5FD9C0B0}" type="datetimeFigureOut">
              <a:rPr lang="hu-HU" smtClean="0"/>
              <a:t>2021.09.09.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82885872-0704-4827-A2B9-F310B4BB6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61E9F963-2B50-4AC3-8D91-42198BE1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18392-0F42-448B-ADC8-CE7EC2C56F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323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B4C4A"/>
            </a:gs>
            <a:gs pos="47000">
              <a:srgbClr val="5A6E5B"/>
            </a:gs>
            <a:gs pos="83000">
              <a:srgbClr val="394E30"/>
            </a:gs>
            <a:gs pos="100000">
              <a:srgbClr val="2F2A1D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Egyenes összekötő 6">
            <a:extLst>
              <a:ext uri="{FF2B5EF4-FFF2-40B4-BE49-F238E27FC236}">
                <a16:creationId xmlns="" xmlns:a16="http://schemas.microsoft.com/office/drawing/2014/main" id="{60BAA37B-2432-4B3B-86CB-C73CAAFBD16E}"/>
              </a:ext>
            </a:extLst>
          </p:cNvPr>
          <p:cNvCxnSpPr>
            <a:cxnSpLocks/>
          </p:cNvCxnSpPr>
          <p:nvPr userDrawn="1"/>
        </p:nvCxnSpPr>
        <p:spPr>
          <a:xfrm>
            <a:off x="0" y="6121400"/>
            <a:ext cx="8640000" cy="0"/>
          </a:xfrm>
          <a:prstGeom prst="line">
            <a:avLst/>
          </a:prstGeom>
          <a:ln w="38100">
            <a:solidFill>
              <a:srgbClr val="B91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: felső két sarkán levágva 8">
            <a:extLst>
              <a:ext uri="{FF2B5EF4-FFF2-40B4-BE49-F238E27FC236}">
                <a16:creationId xmlns="" xmlns:a16="http://schemas.microsoft.com/office/drawing/2014/main" id="{67834CF6-DD4A-4DF2-9912-5268489A5666}"/>
              </a:ext>
            </a:extLst>
          </p:cNvPr>
          <p:cNvSpPr/>
          <p:nvPr userDrawn="1"/>
        </p:nvSpPr>
        <p:spPr>
          <a:xfrm flipV="1">
            <a:off x="10080000" y="-1"/>
            <a:ext cx="720000" cy="900000"/>
          </a:xfrm>
          <a:prstGeom prst="snip2SameRect">
            <a:avLst>
              <a:gd name="adj1" fmla="val 29801"/>
              <a:gd name="adj2" fmla="val 0"/>
            </a:avLst>
          </a:prstGeom>
          <a:solidFill>
            <a:srgbClr val="B91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helye 1">
            <a:extLst>
              <a:ext uri="{FF2B5EF4-FFF2-40B4-BE49-F238E27FC236}">
                <a16:creationId xmlns="" xmlns:a16="http://schemas.microsoft.com/office/drawing/2014/main" id="{DDABD411-E363-404E-98E8-92A61ADB2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3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AB477CF5-72F4-4411-9866-0EBD12C6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1776C021-0954-4AAD-922A-83BB858664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24BFC-C27F-4E61-A7BD-B31D5FD9C0B0}" type="datetimeFigureOut">
              <a:rPr lang="hu-HU" smtClean="0"/>
              <a:t>2021.09.09.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1704370F-4ABB-49F5-A91A-B7804AF02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B1C2CC37-57F6-4677-82A9-0BC1092C5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18392-0F42-448B-ADC8-CE7EC2C56F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859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DDD9D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C8A06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C8A06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C8A06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C8A06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C8A06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2E915B62-8876-43EE-8AAB-AB91F860F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7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19BB46E-EFDD-46B6-A103-12613D59E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039"/>
            <a:ext cx="10515600" cy="1325563"/>
          </a:xfrm>
        </p:spPr>
        <p:txBody>
          <a:bodyPr/>
          <a:lstStyle/>
          <a:p>
            <a:r>
              <a:rPr lang="hu-HU" dirty="0"/>
              <a:t>Grafika és kakaó por?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F36BA904-37F4-4B7D-B80B-C9EAEAF3F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34100" cy="4351338"/>
          </a:xfrm>
        </p:spPr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Droste</a:t>
            </a:r>
            <a:r>
              <a:rPr lang="hu-HU" dirty="0"/>
              <a:t>-effektus egy holland kakaó porról kapta a nevét, melynek reklámképét 1904-ben Jan </a:t>
            </a:r>
            <a:r>
              <a:rPr lang="hu-HU" dirty="0" err="1"/>
              <a:t>Misset</a:t>
            </a:r>
            <a:r>
              <a:rPr lang="hu-HU" dirty="0"/>
              <a:t> tervezte meg.</a:t>
            </a:r>
          </a:p>
          <a:p>
            <a:r>
              <a:rPr lang="hu-HU" dirty="0"/>
              <a:t>Olyan megjelenítési formát jelöl, mikor egy kép rekurzívan szerepel saját magában egy hozzá hasonló kép helyén, így egy elméletben végtelen láncot képezve.</a:t>
            </a:r>
          </a:p>
        </p:txBody>
      </p:sp>
      <p:pic>
        <p:nvPicPr>
          <p:cNvPr id="5" name="Kép 4" descr="A képen szöveg, tároló, konzervdoboz látható&#10;&#10;Automatikusan generált leírás">
            <a:extLst>
              <a:ext uri="{FF2B5EF4-FFF2-40B4-BE49-F238E27FC236}">
                <a16:creationId xmlns="" xmlns:a16="http://schemas.microsoft.com/office/drawing/2014/main" id="{68CB83C4-9FA2-43C3-A78C-7FF05B68B3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30" y="1363980"/>
            <a:ext cx="4063970" cy="2880000"/>
          </a:xfrm>
          <a:prstGeom prst="rect">
            <a:avLst/>
          </a:prstGeom>
        </p:spPr>
      </p:pic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="" xmlns:a16="http://schemas.microsoft.com/office/drawing/2014/main" id="{8CA23346-7FC6-4068-9ABB-EDAD4A3AB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98" y="0"/>
            <a:ext cx="46040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9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2FA5276-D203-44EA-95CA-24B36EB23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100" y="477837"/>
            <a:ext cx="4597400" cy="1325563"/>
          </a:xfrm>
        </p:spPr>
        <p:txBody>
          <a:bodyPr/>
          <a:lstStyle/>
          <a:p>
            <a:r>
              <a:rPr lang="hu-HU" dirty="0"/>
              <a:t>Miért nevet </a:t>
            </a:r>
            <a:br>
              <a:rPr lang="hu-HU" dirty="0"/>
            </a:br>
            <a:r>
              <a:rPr lang="hu-HU" dirty="0"/>
              <a:t>a nevető tehén?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B43E14CD-BCB3-4D1B-B124-1E6386365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0" y="2028825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 „La </a:t>
            </a:r>
            <a:r>
              <a:rPr lang="hu-HU" dirty="0" err="1"/>
              <a:t>vache</a:t>
            </a:r>
            <a:r>
              <a:rPr lang="hu-HU" dirty="0"/>
              <a:t>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rit</a:t>
            </a:r>
            <a:r>
              <a:rPr lang="hu-HU" dirty="0"/>
              <a:t>” francia, olvasztott sajt márka 1921-ben bukkant fel.</a:t>
            </a:r>
          </a:p>
          <a:p>
            <a:r>
              <a:rPr lang="hu-HU" dirty="0"/>
              <a:t>Az első logót az alapító, </a:t>
            </a:r>
            <a:r>
              <a:rPr lang="hu-HU" dirty="0" err="1"/>
              <a:t>Léon</a:t>
            </a:r>
            <a:r>
              <a:rPr lang="hu-HU" dirty="0"/>
              <a:t> Bel rajzolta. Ekkor még nem nevetett, nem volt piros és nem hordott fülbevalót.</a:t>
            </a:r>
          </a:p>
          <a:p>
            <a:r>
              <a:rPr lang="hu-HU" dirty="0"/>
              <a:t>1924-ben Benjamin </a:t>
            </a:r>
            <a:r>
              <a:rPr lang="hu-HU" dirty="0" err="1"/>
              <a:t>Rabier</a:t>
            </a:r>
            <a:r>
              <a:rPr lang="hu-HU" dirty="0"/>
              <a:t> illusztrátor alakította tovább a rajzot, de a két fülbevalót csak 1976 óta hordja a nevető tehén.</a:t>
            </a:r>
          </a:p>
          <a:p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982162FC-D297-4D0D-B333-49DDD40E1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129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1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33BBEFE3-EC96-444F-B852-98DB8E0D0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Droste</a:t>
            </a:r>
            <a:r>
              <a:rPr lang="hu-HU" dirty="0"/>
              <a:t>-hatás és gyakorlat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="" xmlns:a16="http://schemas.microsoft.com/office/drawing/2014/main" id="{480A2FA4-2312-4EA7-9A97-5D3CD9296136}"/>
              </a:ext>
            </a:extLst>
          </p:cNvPr>
          <p:cNvSpPr/>
          <p:nvPr/>
        </p:nvSpPr>
        <p:spPr>
          <a:xfrm rot="60000">
            <a:off x="3936000" y="1440000"/>
            <a:ext cx="4320000" cy="4320000"/>
          </a:xfrm>
          <a:prstGeom prst="rect">
            <a:avLst/>
          </a:prstGeom>
          <a:noFill/>
          <a:ln w="38100">
            <a:solidFill>
              <a:srgbClr val="C8A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="" xmlns:a16="http://schemas.microsoft.com/office/drawing/2014/main" id="{306C6F22-0AE6-4868-B86A-6450A4683336}"/>
              </a:ext>
            </a:extLst>
          </p:cNvPr>
          <p:cNvSpPr>
            <a:spLocks noChangeAspect="1"/>
          </p:cNvSpPr>
          <p:nvPr/>
        </p:nvSpPr>
        <p:spPr>
          <a:xfrm rot="600000">
            <a:off x="4224000" y="1728000"/>
            <a:ext cx="3744000" cy="3744000"/>
          </a:xfrm>
          <a:prstGeom prst="rect">
            <a:avLst/>
          </a:prstGeom>
          <a:noFill/>
          <a:ln w="38100">
            <a:solidFill>
              <a:srgbClr val="C8A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="" xmlns:a16="http://schemas.microsoft.com/office/drawing/2014/main" id="{1633B68D-6FAB-4461-B437-BF4BACF70512}"/>
              </a:ext>
            </a:extLst>
          </p:cNvPr>
          <p:cNvSpPr/>
          <p:nvPr/>
        </p:nvSpPr>
        <p:spPr>
          <a:xfrm rot="1140000">
            <a:off x="4474200" y="1978200"/>
            <a:ext cx="3243600" cy="3243600"/>
          </a:xfrm>
          <a:prstGeom prst="rect">
            <a:avLst/>
          </a:prstGeom>
          <a:noFill/>
          <a:ln w="38100">
            <a:solidFill>
              <a:srgbClr val="C8A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>
            <a:extLst>
              <a:ext uri="{FF2B5EF4-FFF2-40B4-BE49-F238E27FC236}">
                <a16:creationId xmlns="" xmlns:a16="http://schemas.microsoft.com/office/drawing/2014/main" id="{B4A57F27-721D-4DD7-A614-71B4DFAFC50F}"/>
              </a:ext>
            </a:extLst>
          </p:cNvPr>
          <p:cNvSpPr>
            <a:spLocks noChangeAspect="1"/>
          </p:cNvSpPr>
          <p:nvPr/>
        </p:nvSpPr>
        <p:spPr>
          <a:xfrm rot="1680000">
            <a:off x="4690440" y="2194440"/>
            <a:ext cx="2811120" cy="2811120"/>
          </a:xfrm>
          <a:prstGeom prst="rect">
            <a:avLst/>
          </a:prstGeom>
          <a:noFill/>
          <a:ln w="38100">
            <a:solidFill>
              <a:srgbClr val="C8A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="" xmlns:a16="http://schemas.microsoft.com/office/drawing/2014/main" id="{AAC0AE8E-5368-40F8-90A2-F912E1B48D38}"/>
              </a:ext>
            </a:extLst>
          </p:cNvPr>
          <p:cNvSpPr/>
          <p:nvPr/>
        </p:nvSpPr>
        <p:spPr>
          <a:xfrm rot="2220000">
            <a:off x="4877400" y="2381400"/>
            <a:ext cx="2437200" cy="2437200"/>
          </a:xfrm>
          <a:prstGeom prst="rect">
            <a:avLst/>
          </a:prstGeom>
          <a:noFill/>
          <a:ln w="38100">
            <a:solidFill>
              <a:srgbClr val="C8A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>
            <a:extLst>
              <a:ext uri="{FF2B5EF4-FFF2-40B4-BE49-F238E27FC236}">
                <a16:creationId xmlns="" xmlns:a16="http://schemas.microsoft.com/office/drawing/2014/main" id="{528DE81C-C1C9-4DC8-AE21-B1EDF37CB411}"/>
              </a:ext>
            </a:extLst>
          </p:cNvPr>
          <p:cNvSpPr>
            <a:spLocks noChangeAspect="1"/>
          </p:cNvSpPr>
          <p:nvPr/>
        </p:nvSpPr>
        <p:spPr>
          <a:xfrm rot="2760000">
            <a:off x="5039880" y="2543880"/>
            <a:ext cx="2112240" cy="2112240"/>
          </a:xfrm>
          <a:prstGeom prst="rect">
            <a:avLst/>
          </a:prstGeom>
          <a:noFill/>
          <a:ln w="38100">
            <a:solidFill>
              <a:srgbClr val="C8A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>
            <a:extLst>
              <a:ext uri="{FF2B5EF4-FFF2-40B4-BE49-F238E27FC236}">
                <a16:creationId xmlns="" xmlns:a16="http://schemas.microsoft.com/office/drawing/2014/main" id="{9D79BA45-38F6-465A-B03A-07FF3C71D3EA}"/>
              </a:ext>
            </a:extLst>
          </p:cNvPr>
          <p:cNvSpPr/>
          <p:nvPr/>
        </p:nvSpPr>
        <p:spPr>
          <a:xfrm rot="3300000">
            <a:off x="5181035" y="2685035"/>
            <a:ext cx="1829931" cy="1829931"/>
          </a:xfrm>
          <a:prstGeom prst="rect">
            <a:avLst/>
          </a:prstGeom>
          <a:noFill/>
          <a:ln w="38100">
            <a:solidFill>
              <a:srgbClr val="C8A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>
            <a:extLst>
              <a:ext uri="{FF2B5EF4-FFF2-40B4-BE49-F238E27FC236}">
                <a16:creationId xmlns="" xmlns:a16="http://schemas.microsoft.com/office/drawing/2014/main" id="{10B28F28-0CA4-4B07-8BC9-56EA48A652CB}"/>
              </a:ext>
            </a:extLst>
          </p:cNvPr>
          <p:cNvSpPr>
            <a:spLocks noChangeAspect="1"/>
          </p:cNvSpPr>
          <p:nvPr/>
        </p:nvSpPr>
        <p:spPr>
          <a:xfrm rot="3840000">
            <a:off x="5303030" y="2807030"/>
            <a:ext cx="1585940" cy="1585940"/>
          </a:xfrm>
          <a:prstGeom prst="rect">
            <a:avLst/>
          </a:prstGeom>
          <a:noFill/>
          <a:ln w="38100">
            <a:solidFill>
              <a:srgbClr val="C8A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>
            <a:extLst>
              <a:ext uri="{FF2B5EF4-FFF2-40B4-BE49-F238E27FC236}">
                <a16:creationId xmlns="" xmlns:a16="http://schemas.microsoft.com/office/drawing/2014/main" id="{7E79C5EE-DCBB-4E84-B68B-48367E1ED79E}"/>
              </a:ext>
            </a:extLst>
          </p:cNvPr>
          <p:cNvSpPr/>
          <p:nvPr/>
        </p:nvSpPr>
        <p:spPr>
          <a:xfrm rot="4380000">
            <a:off x="5408400" y="2912400"/>
            <a:ext cx="1375200" cy="1375200"/>
          </a:xfrm>
          <a:prstGeom prst="rect">
            <a:avLst/>
          </a:prstGeom>
          <a:noFill/>
          <a:ln w="38100">
            <a:solidFill>
              <a:srgbClr val="C8A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églalap 19">
            <a:extLst>
              <a:ext uri="{FF2B5EF4-FFF2-40B4-BE49-F238E27FC236}">
                <a16:creationId xmlns="" xmlns:a16="http://schemas.microsoft.com/office/drawing/2014/main" id="{B8DC4240-8433-47D4-A299-D6EAD8CA8716}"/>
              </a:ext>
            </a:extLst>
          </p:cNvPr>
          <p:cNvSpPr>
            <a:spLocks noChangeAspect="1"/>
          </p:cNvSpPr>
          <p:nvPr/>
        </p:nvSpPr>
        <p:spPr>
          <a:xfrm rot="4920000">
            <a:off x="5500080" y="3004080"/>
            <a:ext cx="1191840" cy="1191840"/>
          </a:xfrm>
          <a:prstGeom prst="rect">
            <a:avLst/>
          </a:prstGeom>
          <a:noFill/>
          <a:ln w="38100">
            <a:solidFill>
              <a:srgbClr val="C8A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>
            <a:extLst>
              <a:ext uri="{FF2B5EF4-FFF2-40B4-BE49-F238E27FC236}">
                <a16:creationId xmlns="" xmlns:a16="http://schemas.microsoft.com/office/drawing/2014/main" id="{9399FE1B-3F47-4B65-A4A5-88278915B05B}"/>
              </a:ext>
            </a:extLst>
          </p:cNvPr>
          <p:cNvSpPr/>
          <p:nvPr/>
        </p:nvSpPr>
        <p:spPr>
          <a:xfrm rot="5460000">
            <a:off x="5579727" y="3083727"/>
            <a:ext cx="1032546" cy="1032546"/>
          </a:xfrm>
          <a:prstGeom prst="rect">
            <a:avLst/>
          </a:prstGeom>
          <a:noFill/>
          <a:ln w="38100">
            <a:solidFill>
              <a:srgbClr val="C8A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>
            <a:extLst>
              <a:ext uri="{FF2B5EF4-FFF2-40B4-BE49-F238E27FC236}">
                <a16:creationId xmlns="" xmlns:a16="http://schemas.microsoft.com/office/drawing/2014/main" id="{DB6B93E5-0D7F-41AA-B1B8-AAF1E0D4009D}"/>
              </a:ext>
            </a:extLst>
          </p:cNvPr>
          <p:cNvSpPr>
            <a:spLocks noChangeAspect="1"/>
          </p:cNvSpPr>
          <p:nvPr/>
        </p:nvSpPr>
        <p:spPr>
          <a:xfrm rot="6000000">
            <a:off x="5648563" y="3152563"/>
            <a:ext cx="894873" cy="894873"/>
          </a:xfrm>
          <a:prstGeom prst="rect">
            <a:avLst/>
          </a:prstGeom>
          <a:noFill/>
          <a:ln w="38100">
            <a:solidFill>
              <a:srgbClr val="C8A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>
            <a:extLst>
              <a:ext uri="{FF2B5EF4-FFF2-40B4-BE49-F238E27FC236}">
                <a16:creationId xmlns="" xmlns:a16="http://schemas.microsoft.com/office/drawing/2014/main" id="{0D27D775-DC9F-403A-8C1C-5B9C3368B743}"/>
              </a:ext>
            </a:extLst>
          </p:cNvPr>
          <p:cNvSpPr/>
          <p:nvPr/>
        </p:nvSpPr>
        <p:spPr>
          <a:xfrm rot="6540000">
            <a:off x="5708079" y="3212079"/>
            <a:ext cx="775842" cy="775842"/>
          </a:xfrm>
          <a:prstGeom prst="rect">
            <a:avLst/>
          </a:prstGeom>
          <a:noFill/>
          <a:ln w="38100">
            <a:solidFill>
              <a:srgbClr val="C8A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Téglalap 23">
            <a:extLst>
              <a:ext uri="{FF2B5EF4-FFF2-40B4-BE49-F238E27FC236}">
                <a16:creationId xmlns="" xmlns:a16="http://schemas.microsoft.com/office/drawing/2014/main" id="{512A7145-CFB1-4176-8299-4A1A8F075224}"/>
              </a:ext>
            </a:extLst>
          </p:cNvPr>
          <p:cNvSpPr>
            <a:spLocks noChangeAspect="1"/>
          </p:cNvSpPr>
          <p:nvPr/>
        </p:nvSpPr>
        <p:spPr>
          <a:xfrm rot="7080000">
            <a:off x="5759802" y="3263802"/>
            <a:ext cx="672396" cy="672396"/>
          </a:xfrm>
          <a:prstGeom prst="rect">
            <a:avLst/>
          </a:prstGeom>
          <a:noFill/>
          <a:ln w="38100">
            <a:solidFill>
              <a:srgbClr val="C8A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églalap 24">
            <a:extLst>
              <a:ext uri="{FF2B5EF4-FFF2-40B4-BE49-F238E27FC236}">
                <a16:creationId xmlns="" xmlns:a16="http://schemas.microsoft.com/office/drawing/2014/main" id="{80330326-551A-4A42-A189-26F4C3AC56B8}"/>
              </a:ext>
            </a:extLst>
          </p:cNvPr>
          <p:cNvSpPr/>
          <p:nvPr/>
        </p:nvSpPr>
        <p:spPr>
          <a:xfrm rot="7620000">
            <a:off x="5804736" y="3308736"/>
            <a:ext cx="582528" cy="582528"/>
          </a:xfrm>
          <a:prstGeom prst="rect">
            <a:avLst/>
          </a:prstGeom>
          <a:noFill/>
          <a:ln w="38100">
            <a:solidFill>
              <a:srgbClr val="C8A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Téglalap 25">
            <a:extLst>
              <a:ext uri="{FF2B5EF4-FFF2-40B4-BE49-F238E27FC236}">
                <a16:creationId xmlns="" xmlns:a16="http://schemas.microsoft.com/office/drawing/2014/main" id="{2CB0EC73-81BD-4D09-B87E-E2F24B50325A}"/>
              </a:ext>
            </a:extLst>
          </p:cNvPr>
          <p:cNvSpPr>
            <a:spLocks noChangeAspect="1"/>
          </p:cNvSpPr>
          <p:nvPr/>
        </p:nvSpPr>
        <p:spPr>
          <a:xfrm rot="8160000">
            <a:off x="5843571" y="3347571"/>
            <a:ext cx="504858" cy="504858"/>
          </a:xfrm>
          <a:prstGeom prst="rect">
            <a:avLst/>
          </a:prstGeom>
          <a:noFill/>
          <a:ln w="38100">
            <a:solidFill>
              <a:srgbClr val="C8A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7" name="Csoportba foglalás 36">
            <a:extLst>
              <a:ext uri="{FF2B5EF4-FFF2-40B4-BE49-F238E27FC236}">
                <a16:creationId xmlns="" xmlns:a16="http://schemas.microsoft.com/office/drawing/2014/main" id="{D0C92057-DFC1-4576-9914-A4176C8A98D5}"/>
              </a:ext>
            </a:extLst>
          </p:cNvPr>
          <p:cNvGrpSpPr>
            <a:grpSpLocks noChangeAspect="1"/>
          </p:cNvGrpSpPr>
          <p:nvPr/>
        </p:nvGrpSpPr>
        <p:grpSpPr>
          <a:xfrm rot="8700000">
            <a:off x="5876400" y="3380400"/>
            <a:ext cx="439200" cy="439200"/>
            <a:chOff x="3936000" y="1269000"/>
            <a:chExt cx="4320000" cy="4320000"/>
          </a:xfrm>
        </p:grpSpPr>
        <p:sp>
          <p:nvSpPr>
            <p:cNvPr id="38" name="Téglalap 37">
              <a:extLst>
                <a:ext uri="{FF2B5EF4-FFF2-40B4-BE49-F238E27FC236}">
                  <a16:creationId xmlns="" xmlns:a16="http://schemas.microsoft.com/office/drawing/2014/main" id="{CB767021-89F6-44CD-980E-3D4388799EEC}"/>
                </a:ext>
              </a:extLst>
            </p:cNvPr>
            <p:cNvSpPr/>
            <p:nvPr/>
          </p:nvSpPr>
          <p:spPr>
            <a:xfrm>
              <a:off x="3936000" y="1269000"/>
              <a:ext cx="4320000" cy="4320000"/>
            </a:xfrm>
            <a:prstGeom prst="rect">
              <a:avLst/>
            </a:prstGeom>
            <a:noFill/>
            <a:ln w="12700">
              <a:solidFill>
                <a:srgbClr val="C8A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Téglalap 38">
              <a:extLst>
                <a:ext uri="{FF2B5EF4-FFF2-40B4-BE49-F238E27FC236}">
                  <a16:creationId xmlns="" xmlns:a16="http://schemas.microsoft.com/office/drawing/2014/main" id="{996A6659-8FCD-44F7-820E-8018840E0BAF}"/>
                </a:ext>
              </a:extLst>
            </p:cNvPr>
            <p:cNvSpPr>
              <a:spLocks noChangeAspect="1"/>
            </p:cNvSpPr>
            <p:nvPr/>
          </p:nvSpPr>
          <p:spPr>
            <a:xfrm rot="540000">
              <a:off x="4224000" y="1557000"/>
              <a:ext cx="3744000" cy="3744000"/>
            </a:xfrm>
            <a:prstGeom prst="rect">
              <a:avLst/>
            </a:prstGeom>
            <a:noFill/>
            <a:ln w="12700">
              <a:solidFill>
                <a:srgbClr val="C8A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Téglalap 39">
              <a:extLst>
                <a:ext uri="{FF2B5EF4-FFF2-40B4-BE49-F238E27FC236}">
                  <a16:creationId xmlns="" xmlns:a16="http://schemas.microsoft.com/office/drawing/2014/main" id="{B45C3CB4-EA6E-4201-B92B-B5F6535792B1}"/>
                </a:ext>
              </a:extLst>
            </p:cNvPr>
            <p:cNvSpPr/>
            <p:nvPr/>
          </p:nvSpPr>
          <p:spPr>
            <a:xfrm rot="1080000">
              <a:off x="4474200" y="1807200"/>
              <a:ext cx="3243600" cy="3243600"/>
            </a:xfrm>
            <a:prstGeom prst="rect">
              <a:avLst/>
            </a:prstGeom>
            <a:noFill/>
            <a:ln w="12700">
              <a:solidFill>
                <a:srgbClr val="C8A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" name="Téglalap 40">
              <a:extLst>
                <a:ext uri="{FF2B5EF4-FFF2-40B4-BE49-F238E27FC236}">
                  <a16:creationId xmlns="" xmlns:a16="http://schemas.microsoft.com/office/drawing/2014/main" id="{97832062-BFA1-488B-A6B9-3B234031F0E1}"/>
                </a:ext>
              </a:extLst>
            </p:cNvPr>
            <p:cNvSpPr>
              <a:spLocks noChangeAspect="1"/>
            </p:cNvSpPr>
            <p:nvPr/>
          </p:nvSpPr>
          <p:spPr>
            <a:xfrm rot="1620000">
              <a:off x="4690440" y="2023440"/>
              <a:ext cx="2811120" cy="2811120"/>
            </a:xfrm>
            <a:prstGeom prst="rect">
              <a:avLst/>
            </a:prstGeom>
            <a:noFill/>
            <a:ln w="12700">
              <a:solidFill>
                <a:srgbClr val="C8A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Téglalap 41">
              <a:extLst>
                <a:ext uri="{FF2B5EF4-FFF2-40B4-BE49-F238E27FC236}">
                  <a16:creationId xmlns="" xmlns:a16="http://schemas.microsoft.com/office/drawing/2014/main" id="{0036FA5C-E564-4A68-81EF-AEE4FBDCEAB2}"/>
                </a:ext>
              </a:extLst>
            </p:cNvPr>
            <p:cNvSpPr/>
            <p:nvPr/>
          </p:nvSpPr>
          <p:spPr>
            <a:xfrm rot="2160000">
              <a:off x="4877400" y="2210400"/>
              <a:ext cx="2437200" cy="2437200"/>
            </a:xfrm>
            <a:prstGeom prst="rect">
              <a:avLst/>
            </a:prstGeom>
            <a:noFill/>
            <a:ln w="12700">
              <a:solidFill>
                <a:srgbClr val="C8A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Téglalap 42">
              <a:extLst>
                <a:ext uri="{FF2B5EF4-FFF2-40B4-BE49-F238E27FC236}">
                  <a16:creationId xmlns="" xmlns:a16="http://schemas.microsoft.com/office/drawing/2014/main" id="{1965D6D2-3C56-45C6-80C8-221D9EEA4829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5039880" y="2372880"/>
              <a:ext cx="2112240" cy="2112240"/>
            </a:xfrm>
            <a:prstGeom prst="rect">
              <a:avLst/>
            </a:prstGeom>
            <a:noFill/>
            <a:ln w="12700">
              <a:solidFill>
                <a:srgbClr val="C8A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4" name="Téglalap 43">
              <a:extLst>
                <a:ext uri="{FF2B5EF4-FFF2-40B4-BE49-F238E27FC236}">
                  <a16:creationId xmlns="" xmlns:a16="http://schemas.microsoft.com/office/drawing/2014/main" id="{4956D56E-4CB7-46E5-A442-BC1C4CD37289}"/>
                </a:ext>
              </a:extLst>
            </p:cNvPr>
            <p:cNvSpPr/>
            <p:nvPr/>
          </p:nvSpPr>
          <p:spPr>
            <a:xfrm rot="3240000">
              <a:off x="5181035" y="2514035"/>
              <a:ext cx="1829931" cy="1829931"/>
            </a:xfrm>
            <a:prstGeom prst="rect">
              <a:avLst/>
            </a:prstGeom>
            <a:noFill/>
            <a:ln w="12700">
              <a:solidFill>
                <a:srgbClr val="C8A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5" name="Téglalap 44">
              <a:extLst>
                <a:ext uri="{FF2B5EF4-FFF2-40B4-BE49-F238E27FC236}">
                  <a16:creationId xmlns="" xmlns:a16="http://schemas.microsoft.com/office/drawing/2014/main" id="{816ACDF0-C648-4BE2-8671-740A14629767}"/>
                </a:ext>
              </a:extLst>
            </p:cNvPr>
            <p:cNvSpPr>
              <a:spLocks noChangeAspect="1"/>
            </p:cNvSpPr>
            <p:nvPr/>
          </p:nvSpPr>
          <p:spPr>
            <a:xfrm rot="3780000">
              <a:off x="5303030" y="2636030"/>
              <a:ext cx="1585940" cy="1585940"/>
            </a:xfrm>
            <a:prstGeom prst="rect">
              <a:avLst/>
            </a:prstGeom>
            <a:noFill/>
            <a:ln w="12700">
              <a:solidFill>
                <a:srgbClr val="C8A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6" name="Téglalap 45">
              <a:extLst>
                <a:ext uri="{FF2B5EF4-FFF2-40B4-BE49-F238E27FC236}">
                  <a16:creationId xmlns="" xmlns:a16="http://schemas.microsoft.com/office/drawing/2014/main" id="{9A8015AC-55F2-4443-9F4D-CDE8802D007A}"/>
                </a:ext>
              </a:extLst>
            </p:cNvPr>
            <p:cNvSpPr/>
            <p:nvPr/>
          </p:nvSpPr>
          <p:spPr>
            <a:xfrm rot="4320000">
              <a:off x="5408400" y="2741400"/>
              <a:ext cx="1375200" cy="1375200"/>
            </a:xfrm>
            <a:prstGeom prst="rect">
              <a:avLst/>
            </a:prstGeom>
            <a:noFill/>
            <a:ln w="12700">
              <a:solidFill>
                <a:srgbClr val="C8A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7" name="Téglalap 46">
              <a:extLst>
                <a:ext uri="{FF2B5EF4-FFF2-40B4-BE49-F238E27FC236}">
                  <a16:creationId xmlns="" xmlns:a16="http://schemas.microsoft.com/office/drawing/2014/main" id="{A2EF4E3B-4AC3-4808-92D8-479904747ED0}"/>
                </a:ext>
              </a:extLst>
            </p:cNvPr>
            <p:cNvSpPr>
              <a:spLocks noChangeAspect="1"/>
            </p:cNvSpPr>
            <p:nvPr/>
          </p:nvSpPr>
          <p:spPr>
            <a:xfrm rot="4860000">
              <a:off x="5500080" y="2833080"/>
              <a:ext cx="1191840" cy="1191840"/>
            </a:xfrm>
            <a:prstGeom prst="rect">
              <a:avLst/>
            </a:prstGeom>
            <a:noFill/>
            <a:ln w="12700">
              <a:solidFill>
                <a:srgbClr val="C8A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Téglalap 47">
              <a:extLst>
                <a:ext uri="{FF2B5EF4-FFF2-40B4-BE49-F238E27FC236}">
                  <a16:creationId xmlns="" xmlns:a16="http://schemas.microsoft.com/office/drawing/2014/main" id="{2F436F59-83CD-465C-81CD-FD6F062495F1}"/>
                </a:ext>
              </a:extLst>
            </p:cNvPr>
            <p:cNvSpPr/>
            <p:nvPr/>
          </p:nvSpPr>
          <p:spPr>
            <a:xfrm rot="5400000">
              <a:off x="5579727" y="2912727"/>
              <a:ext cx="1032546" cy="1032546"/>
            </a:xfrm>
            <a:prstGeom prst="rect">
              <a:avLst/>
            </a:prstGeom>
            <a:noFill/>
            <a:ln w="12700">
              <a:solidFill>
                <a:srgbClr val="C8A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Téglalap 48">
              <a:extLst>
                <a:ext uri="{FF2B5EF4-FFF2-40B4-BE49-F238E27FC236}">
                  <a16:creationId xmlns="" xmlns:a16="http://schemas.microsoft.com/office/drawing/2014/main" id="{F655C8D3-2CD5-4B50-BE25-282961C5DF90}"/>
                </a:ext>
              </a:extLst>
            </p:cNvPr>
            <p:cNvSpPr>
              <a:spLocks noChangeAspect="1"/>
            </p:cNvSpPr>
            <p:nvPr/>
          </p:nvSpPr>
          <p:spPr>
            <a:xfrm rot="5940000">
              <a:off x="5648563" y="2981563"/>
              <a:ext cx="894873" cy="894873"/>
            </a:xfrm>
            <a:prstGeom prst="rect">
              <a:avLst/>
            </a:prstGeom>
            <a:noFill/>
            <a:ln w="12700">
              <a:solidFill>
                <a:srgbClr val="C8A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Téglalap 49">
              <a:extLst>
                <a:ext uri="{FF2B5EF4-FFF2-40B4-BE49-F238E27FC236}">
                  <a16:creationId xmlns="" xmlns:a16="http://schemas.microsoft.com/office/drawing/2014/main" id="{9523105C-5188-4578-82FD-852B3AA5E054}"/>
                </a:ext>
              </a:extLst>
            </p:cNvPr>
            <p:cNvSpPr/>
            <p:nvPr/>
          </p:nvSpPr>
          <p:spPr>
            <a:xfrm rot="6480000">
              <a:off x="5708079" y="3041079"/>
              <a:ext cx="775842" cy="775842"/>
            </a:xfrm>
            <a:prstGeom prst="rect">
              <a:avLst/>
            </a:prstGeom>
            <a:noFill/>
            <a:ln w="12700">
              <a:solidFill>
                <a:srgbClr val="C8A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Téglalap 50">
              <a:extLst>
                <a:ext uri="{FF2B5EF4-FFF2-40B4-BE49-F238E27FC236}">
                  <a16:creationId xmlns="" xmlns:a16="http://schemas.microsoft.com/office/drawing/2014/main" id="{C0D04D88-CDBA-4F0E-A2C5-C7296ABF981B}"/>
                </a:ext>
              </a:extLst>
            </p:cNvPr>
            <p:cNvSpPr>
              <a:spLocks noChangeAspect="1"/>
            </p:cNvSpPr>
            <p:nvPr/>
          </p:nvSpPr>
          <p:spPr>
            <a:xfrm rot="7020000">
              <a:off x="5759802" y="3092802"/>
              <a:ext cx="672396" cy="672396"/>
            </a:xfrm>
            <a:prstGeom prst="rect">
              <a:avLst/>
            </a:prstGeom>
            <a:noFill/>
            <a:ln w="12700">
              <a:solidFill>
                <a:srgbClr val="C8A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Téglalap 51">
              <a:extLst>
                <a:ext uri="{FF2B5EF4-FFF2-40B4-BE49-F238E27FC236}">
                  <a16:creationId xmlns="" xmlns:a16="http://schemas.microsoft.com/office/drawing/2014/main" id="{55BC93C5-4C2D-493A-944D-A4B3DDCB8DD2}"/>
                </a:ext>
              </a:extLst>
            </p:cNvPr>
            <p:cNvSpPr/>
            <p:nvPr/>
          </p:nvSpPr>
          <p:spPr>
            <a:xfrm rot="7560000">
              <a:off x="5804736" y="3137736"/>
              <a:ext cx="582528" cy="582528"/>
            </a:xfrm>
            <a:prstGeom prst="rect">
              <a:avLst/>
            </a:prstGeom>
            <a:noFill/>
            <a:ln w="12700">
              <a:solidFill>
                <a:srgbClr val="C8A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Téglalap 52">
              <a:extLst>
                <a:ext uri="{FF2B5EF4-FFF2-40B4-BE49-F238E27FC236}">
                  <a16:creationId xmlns="" xmlns:a16="http://schemas.microsoft.com/office/drawing/2014/main" id="{350D72F7-1730-4D10-82FA-84AFE51E61C4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5843571" y="3176571"/>
              <a:ext cx="504858" cy="504858"/>
            </a:xfrm>
            <a:prstGeom prst="rect">
              <a:avLst/>
            </a:prstGeom>
            <a:noFill/>
            <a:ln w="12700">
              <a:solidFill>
                <a:srgbClr val="C8A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425213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0CCD798E-C7E7-4535-8F29-2B5C208C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564" y="444286"/>
            <a:ext cx="4583151" cy="878751"/>
          </a:xfrm>
        </p:spPr>
        <p:txBody>
          <a:bodyPr/>
          <a:lstStyle/>
          <a:p>
            <a:r>
              <a:rPr lang="hu-HU" dirty="0"/>
              <a:t>Hogy készül?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8E3C6AE1-FE23-4B58-A46E-C90011214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5413" y="2554943"/>
            <a:ext cx="5181600" cy="225123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dirty="0"/>
              <a:t>A kiindulási kép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Az ismétlődés helye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Tükrözés és perspektíva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A lépések ismétlése</a:t>
            </a:r>
          </a:p>
        </p:txBody>
      </p: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30202316-3EEB-4920-A7A4-1519DA096A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5982" y="548074"/>
            <a:ext cx="3200000" cy="1799999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="" xmlns:a16="http://schemas.microsoft.com/office/drawing/2014/main" id="{18673B43-4018-4500-AF1B-8330F1BE9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0745" y="1250786"/>
            <a:ext cx="3199999" cy="1799999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="" xmlns:a16="http://schemas.microsoft.com/office/drawing/2014/main" id="{9114B64B-834B-4F13-8675-30B7AB902C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9315" y="4172051"/>
            <a:ext cx="3199999" cy="1799999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="" xmlns:a16="http://schemas.microsoft.com/office/drawing/2014/main" id="{7570E3E3-2AEB-418A-BC3D-B1B86C2806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21" y="4841466"/>
            <a:ext cx="3199999" cy="1799999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="" xmlns:a16="http://schemas.microsoft.com/office/drawing/2014/main" id="{9EC53A01-2D86-4674-B349-0C882E3D23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60572" y="1864696"/>
            <a:ext cx="7039999" cy="39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4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128</Words>
  <Application>Microsoft Office PowerPoint</Application>
  <PresentationFormat>Egyéni</PresentationFormat>
  <Paragraphs>13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Office-téma</vt:lpstr>
      <vt:lpstr>PowerPoint bemutató</vt:lpstr>
      <vt:lpstr>Grafika és kakaó por?</vt:lpstr>
      <vt:lpstr>Miért nevet  a nevető tehén?</vt:lpstr>
      <vt:lpstr>Droste-hatás és gyakorlat</vt:lpstr>
      <vt:lpstr>Hogy készül?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2021-09-09T06:49:38Z</dcterms:created>
  <dcterms:modified xsi:type="dcterms:W3CDTF">2021-09-09T06:49:41Z</dcterms:modified>
</cp:coreProperties>
</file>